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3" r:id="rId3"/>
    <p:sldId id="271" r:id="rId4"/>
    <p:sldId id="272" r:id="rId5"/>
    <p:sldId id="308" r:id="rId6"/>
    <p:sldId id="307" r:id="rId7"/>
    <p:sldId id="260" r:id="rId8"/>
  </p:sldIdLst>
  <p:sldSz cx="12192000" cy="6858000"/>
  <p:notesSz cx="6858000" cy="9144000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6339"/>
    <a:srgbClr val="D0A793"/>
    <a:srgbClr val="D4B5B2"/>
    <a:srgbClr val="2E3F55"/>
    <a:srgbClr val="EFE6DD"/>
    <a:srgbClr val="7F7D7E"/>
    <a:srgbClr val="CECCCF"/>
    <a:srgbClr val="ECE1DB"/>
    <a:srgbClr val="E6E8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7" autoAdjust="0"/>
    <p:restoredTop sz="94170" autoAdjust="0"/>
  </p:normalViewPr>
  <p:slideViewPr>
    <p:cSldViewPr snapToGrid="0">
      <p:cViewPr varScale="1">
        <p:scale>
          <a:sx n="77" d="100"/>
          <a:sy n="77" d="100"/>
        </p:scale>
        <p:origin x="78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1ADD44-F234-45CD-A068-3D40607DEF61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AB849B-8AA4-462E-90D4-30B99F7942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356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B849B-8AA4-462E-90D4-30B99F7942E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4747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B849B-8AA4-462E-90D4-30B99F7942E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3896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B849B-8AA4-462E-90D4-30B99F7942E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757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B849B-8AA4-462E-90D4-30B99F7942E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153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B849B-8AA4-462E-90D4-30B99F7942E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8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AB849B-8AA4-462E-90D4-30B99F7942E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1622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AB849B-8AA4-462E-90D4-30B99F7942E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1484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D8EA88-6E8E-4051-BFDF-FE6C3904A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65BABD6-28B4-4B17-9232-DC9BEC9DDD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7CD92A-4365-46FD-98A4-045FBD61C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882396-F3F8-494E-8D9E-D1A8A12B6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050897-0603-4719-B672-D29CDDBD0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523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711FD2-FEEF-4CF7-A899-C22AE8C87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0DACFA4-E568-4639-9279-FCB1D7717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6D6C4F-9533-452C-A47F-DF372111C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7A3ECC-47A0-46A4-9DAB-54699C9F1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EB142D-AC64-40F3-99DB-2935830E4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59268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7048302-2108-4D32-BF50-17036914EC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458D28-A403-4BBE-96F7-90C7C49F0E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6F085A-1A25-447C-A0C6-552EB7371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DCE788-F1B6-4E1A-BD00-EABAC9C4B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EA234-123A-4327-8CB8-D47C4530A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37084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3B3F7-CD8B-4831-A180-0EBD30732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56374F-FCB0-462C-9B3F-B3FA908B8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63291C-E3B8-4FBC-B545-C5ECCF868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69C9EB-044D-4080-A583-185C5BE89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7DDB88-AD90-40D1-B26C-64D74A9EF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26723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B75041-BD20-47C7-9C5A-16BED1A27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EEE486-B5D5-4B40-B3F0-E5D47A4E6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D32F5A-FBCD-4244-A2B3-4B6FD7F48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7C7BA5-393A-49C1-9EBB-908F942B8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BD4AC0-7FDC-46B5-A3E2-719D95F7C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6215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7937F3-C964-4869-B5CB-D51CDCB18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F8294B-D6EA-4BD3-9B9F-3E7B9604D5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45613C-1E8C-44C8-8DB0-5FA88FD7D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12CA41-4D8C-4DF1-AC7B-7C9A11066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0A85B5-3E90-4BF6-AAF0-959D7741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135E6A9-CC63-4D70-AF8F-5CEC920B6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748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DB2AA4-2E32-40BB-911E-669CE8CC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4B7A0E5-2623-4A28-8520-12C78859FB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5C42368-D770-4D4A-BCAB-A96D25CA0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060E337-C1D3-41FF-B275-7C93A79DD0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2A268A7-C583-444B-B6A9-6D995AF69C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E35D818-4EB5-4F7F-9B97-F1B5B241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0F9D557-E588-4B7B-986C-EB494C47F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22250D1-3A96-415A-B63F-1243A7D61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2206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345D1B-E110-447C-BCC9-2F1337E17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DB055A0-B3E9-4E36-9B8B-72799F95F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7779AFF-0AAA-44DB-9461-8294E3F50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72471D-4AA3-4FB4-AB81-E34FFABB1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33555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1539BB3-D357-4DFA-A083-2ADBA74F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F003E0C-8EA7-42B1-9AA5-F5DF39495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47FAA3E-1F7E-4B02-A4C7-DF4359FAD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68503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EEDEEC-ECA4-4F6E-94D9-782D96D43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C85B13-BC23-4C39-AD4C-82A9351AC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9D62E6-B49A-4F7D-AF1E-0C6FEF85C8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AC0874-C948-447F-8A0F-37ACA36C1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1354DC-94A1-4AB5-81D9-F0087CDD8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F647D6-AEA0-476C-A5CE-2582977F6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43195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977E3F-3205-4315-8B8A-49F904803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001F34D-3DB3-4EA1-9B69-835DEC7B4A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D5170D-F649-4319-96AF-B64D8C6352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798238-8671-41C0-8C6D-7A40AFA8E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FB7734-29EC-4D29-90AA-BFDC9ED38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550AD3-D9A0-4440-8B13-C38A6024D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24255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6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862589-E8BE-4482-8AA0-ACA334515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63177BC-95B6-4109-B6EC-7A4532C00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675978-603A-4F25-8EC7-3A85DDB107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26DA1B-1716-48F7-B377-487684ACE437}" type="datetimeFigureOut">
              <a:rPr lang="zh-CN" altLang="en-US" smtClean="0"/>
              <a:t>2024/12/29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259A3D-3FBE-429E-8F40-8C6097FD1A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B874F3-740F-4A5D-8429-9679292AE2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1AEB9-FE7E-41DF-9470-02B669FE5E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923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F3B53132-448E-4CDD-A9A5-F77B5E44828F}"/>
              </a:ext>
            </a:extLst>
          </p:cNvPr>
          <p:cNvSpPr/>
          <p:nvPr/>
        </p:nvSpPr>
        <p:spPr>
          <a:xfrm>
            <a:off x="0" y="0"/>
            <a:ext cx="4052262" cy="3016345"/>
          </a:xfrm>
          <a:custGeom>
            <a:avLst/>
            <a:gdLst>
              <a:gd name="connsiteX0" fmla="*/ 0 w 4052262"/>
              <a:gd name="connsiteY0" fmla="*/ 0 h 3016345"/>
              <a:gd name="connsiteX1" fmla="*/ 4052262 w 4052262"/>
              <a:gd name="connsiteY1" fmla="*/ 0 h 3016345"/>
              <a:gd name="connsiteX2" fmla="*/ 3939818 w 4052262"/>
              <a:gd name="connsiteY2" fmla="*/ 42030 h 3016345"/>
              <a:gd name="connsiteX3" fmla="*/ 2418080 w 4052262"/>
              <a:gd name="connsiteY3" fmla="*/ 762001 h 3016345"/>
              <a:gd name="connsiteX4" fmla="*/ 1503680 w 4052262"/>
              <a:gd name="connsiteY4" fmla="*/ 1899921 h 3016345"/>
              <a:gd name="connsiteX5" fmla="*/ 77467 w 4052262"/>
              <a:gd name="connsiteY5" fmla="*/ 3016345 h 3016345"/>
              <a:gd name="connsiteX6" fmla="*/ 0 w 4052262"/>
              <a:gd name="connsiteY6" fmla="*/ 3015938 h 3016345"/>
              <a:gd name="connsiteX7" fmla="*/ 0 w 4052262"/>
              <a:gd name="connsiteY7" fmla="*/ 0 h 301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52262" h="3016345">
                <a:moveTo>
                  <a:pt x="0" y="0"/>
                </a:moveTo>
                <a:lnTo>
                  <a:pt x="4052262" y="0"/>
                </a:lnTo>
                <a:lnTo>
                  <a:pt x="3939818" y="42030"/>
                </a:lnTo>
                <a:cubicBezTo>
                  <a:pt x="3347561" y="268447"/>
                  <a:pt x="2797810" y="501651"/>
                  <a:pt x="2418080" y="762001"/>
                </a:cubicBezTo>
                <a:cubicBezTo>
                  <a:pt x="1911773" y="1109134"/>
                  <a:pt x="1930400" y="1539241"/>
                  <a:pt x="1503680" y="1899921"/>
                </a:cubicBezTo>
                <a:cubicBezTo>
                  <a:pt x="1156970" y="2192974"/>
                  <a:pt x="472665" y="2961119"/>
                  <a:pt x="77467" y="3016345"/>
                </a:cubicBezTo>
                <a:lnTo>
                  <a:pt x="0" y="3015938"/>
                </a:lnTo>
                <a:lnTo>
                  <a:pt x="0" y="0"/>
                </a:lnTo>
                <a:close/>
              </a:path>
            </a:pathLst>
          </a:custGeom>
          <a:solidFill>
            <a:srgbClr val="2E3F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: 形状 39">
            <a:extLst>
              <a:ext uri="{FF2B5EF4-FFF2-40B4-BE49-F238E27FC236}">
                <a16:creationId xmlns:a16="http://schemas.microsoft.com/office/drawing/2014/main" id="{FE32BE5B-3AC1-46D9-95AA-40DC68FD11E2}"/>
              </a:ext>
            </a:extLst>
          </p:cNvPr>
          <p:cNvSpPr/>
          <p:nvPr/>
        </p:nvSpPr>
        <p:spPr>
          <a:xfrm>
            <a:off x="9993672" y="2964606"/>
            <a:ext cx="2198329" cy="3893394"/>
          </a:xfrm>
          <a:custGeom>
            <a:avLst/>
            <a:gdLst>
              <a:gd name="connsiteX0" fmla="*/ 2198329 w 2198329"/>
              <a:gd name="connsiteY0" fmla="*/ 0 h 3893394"/>
              <a:gd name="connsiteX1" fmla="*/ 2198329 w 2198329"/>
              <a:gd name="connsiteY1" fmla="*/ 3893394 h 3893394"/>
              <a:gd name="connsiteX2" fmla="*/ 0 w 2198329"/>
              <a:gd name="connsiteY2" fmla="*/ 3893394 h 3893394"/>
              <a:gd name="connsiteX3" fmla="*/ 35142 w 2198329"/>
              <a:gd name="connsiteY3" fmla="*/ 3797340 h 3893394"/>
              <a:gd name="connsiteX4" fmla="*/ 1060409 w 2198329"/>
              <a:gd name="connsiteY4" fmla="*/ 1830914 h 3893394"/>
              <a:gd name="connsiteX5" fmla="*/ 2183125 w 2198329"/>
              <a:gd name="connsiteY5" fmla="*/ 16110 h 3893394"/>
              <a:gd name="connsiteX6" fmla="*/ 2198329 w 2198329"/>
              <a:gd name="connsiteY6" fmla="*/ 0 h 389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98329" h="3893394">
                <a:moveTo>
                  <a:pt x="2198329" y="0"/>
                </a:moveTo>
                <a:lnTo>
                  <a:pt x="2198329" y="3893394"/>
                </a:lnTo>
                <a:lnTo>
                  <a:pt x="0" y="3893394"/>
                </a:lnTo>
                <a:lnTo>
                  <a:pt x="35142" y="3797340"/>
                </a:lnTo>
                <a:cubicBezTo>
                  <a:pt x="238825" y="3265353"/>
                  <a:pt x="678139" y="2429508"/>
                  <a:pt x="1060409" y="1830914"/>
                </a:cubicBezTo>
                <a:cubicBezTo>
                  <a:pt x="1360764" y="1360591"/>
                  <a:pt x="1823593" y="417252"/>
                  <a:pt x="2183125" y="16110"/>
                </a:cubicBezTo>
                <a:lnTo>
                  <a:pt x="2198329" y="0"/>
                </a:lnTo>
                <a:close/>
              </a:path>
            </a:pathLst>
          </a:custGeom>
          <a:solidFill>
            <a:srgbClr val="AE6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11981113-6580-4676-B323-4C8C1F78FDE5}"/>
              </a:ext>
            </a:extLst>
          </p:cNvPr>
          <p:cNvSpPr/>
          <p:nvPr/>
        </p:nvSpPr>
        <p:spPr>
          <a:xfrm>
            <a:off x="2227226" y="6530831"/>
            <a:ext cx="7766446" cy="327169"/>
          </a:xfrm>
          <a:custGeom>
            <a:avLst/>
            <a:gdLst>
              <a:gd name="connsiteX0" fmla="*/ 2552410 w 7766446"/>
              <a:gd name="connsiteY0" fmla="*/ 217 h 327169"/>
              <a:gd name="connsiteX1" fmla="*/ 4402755 w 7766446"/>
              <a:gd name="connsiteY1" fmla="*/ 93489 h 327169"/>
              <a:gd name="connsiteX2" fmla="*/ 5784515 w 7766446"/>
              <a:gd name="connsiteY2" fmla="*/ 144289 h 327169"/>
              <a:gd name="connsiteX3" fmla="*/ 6861475 w 7766446"/>
              <a:gd name="connsiteY3" fmla="*/ 32529 h 327169"/>
              <a:gd name="connsiteX4" fmla="*/ 7636175 w 7766446"/>
              <a:gd name="connsiteY4" fmla="*/ 271289 h 327169"/>
              <a:gd name="connsiteX5" fmla="*/ 7766446 w 7766446"/>
              <a:gd name="connsiteY5" fmla="*/ 327169 h 327169"/>
              <a:gd name="connsiteX6" fmla="*/ 0 w 7766446"/>
              <a:gd name="connsiteY6" fmla="*/ 327169 h 327169"/>
              <a:gd name="connsiteX7" fmla="*/ 32753 w 7766446"/>
              <a:gd name="connsiteY7" fmla="*/ 318531 h 327169"/>
              <a:gd name="connsiteX8" fmla="*/ 2045635 w 7766446"/>
              <a:gd name="connsiteY8" fmla="*/ 12209 h 327169"/>
              <a:gd name="connsiteX9" fmla="*/ 2552410 w 7766446"/>
              <a:gd name="connsiteY9" fmla="*/ 217 h 327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66446" h="327169">
                <a:moveTo>
                  <a:pt x="2552410" y="217"/>
                </a:moveTo>
                <a:cubicBezTo>
                  <a:pt x="3360905" y="5178"/>
                  <a:pt x="4402755" y="93489"/>
                  <a:pt x="4402755" y="93489"/>
                </a:cubicBezTo>
                <a:cubicBezTo>
                  <a:pt x="5025902" y="115502"/>
                  <a:pt x="5374728" y="154449"/>
                  <a:pt x="5784515" y="144289"/>
                </a:cubicBezTo>
                <a:cubicBezTo>
                  <a:pt x="6194302" y="134129"/>
                  <a:pt x="6456768" y="-43671"/>
                  <a:pt x="6861475" y="32529"/>
                </a:cubicBezTo>
                <a:cubicBezTo>
                  <a:pt x="7063828" y="70629"/>
                  <a:pt x="7366512" y="163339"/>
                  <a:pt x="7636175" y="271289"/>
                </a:cubicBezTo>
                <a:lnTo>
                  <a:pt x="7766446" y="327169"/>
                </a:lnTo>
                <a:lnTo>
                  <a:pt x="0" y="327169"/>
                </a:lnTo>
                <a:lnTo>
                  <a:pt x="32753" y="318531"/>
                </a:lnTo>
                <a:cubicBezTo>
                  <a:pt x="557413" y="186940"/>
                  <a:pt x="1412752" y="54860"/>
                  <a:pt x="2045635" y="12209"/>
                </a:cubicBezTo>
                <a:cubicBezTo>
                  <a:pt x="2191685" y="2367"/>
                  <a:pt x="2365834" y="-927"/>
                  <a:pt x="2552410" y="217"/>
                </a:cubicBezTo>
                <a:close/>
              </a:path>
            </a:pathLst>
          </a:custGeom>
          <a:solidFill>
            <a:srgbClr val="D4B5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0F9BB9F1-CA4C-431F-AC60-A4FA9E987161}"/>
              </a:ext>
            </a:extLst>
          </p:cNvPr>
          <p:cNvSpPr/>
          <p:nvPr/>
        </p:nvSpPr>
        <p:spPr>
          <a:xfrm>
            <a:off x="883406" y="950049"/>
            <a:ext cx="172720" cy="172720"/>
          </a:xfrm>
          <a:prstGeom prst="ellipse">
            <a:avLst/>
          </a:prstGeom>
          <a:solidFill>
            <a:srgbClr val="EFE6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7E1C14E-8BBB-4DE7-96B6-B8C9643D46F2}"/>
              </a:ext>
            </a:extLst>
          </p:cNvPr>
          <p:cNvSpPr/>
          <p:nvPr/>
        </p:nvSpPr>
        <p:spPr>
          <a:xfrm>
            <a:off x="1241145" y="2001441"/>
            <a:ext cx="970970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Subject enhancement and background blur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986A232-AD08-495F-BB10-447CAA404B23}"/>
              </a:ext>
            </a:extLst>
          </p:cNvPr>
          <p:cNvSpPr/>
          <p:nvPr/>
        </p:nvSpPr>
        <p:spPr>
          <a:xfrm>
            <a:off x="5601117" y="2709327"/>
            <a:ext cx="584006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Image processing based on MATLAB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3CA6E1-88CF-4B11-B551-1BDAD957B9CE}"/>
              </a:ext>
            </a:extLst>
          </p:cNvPr>
          <p:cNvSpPr/>
          <p:nvPr/>
        </p:nvSpPr>
        <p:spPr>
          <a:xfrm>
            <a:off x="2500597" y="3323363"/>
            <a:ext cx="60625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2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By</a:t>
            </a:r>
            <a:endParaRPr lang="en-US" altLang="zh-CN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8489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F1D652C2-646B-48F2-A861-65869D7E51B3}"/>
              </a:ext>
            </a:extLst>
          </p:cNvPr>
          <p:cNvGrpSpPr/>
          <p:nvPr/>
        </p:nvGrpSpPr>
        <p:grpSpPr>
          <a:xfrm>
            <a:off x="182880" y="99919"/>
            <a:ext cx="3050526" cy="461665"/>
            <a:chOff x="182880" y="99919"/>
            <a:chExt cx="3050526" cy="461665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FE3262C-BDEB-4DE4-B384-37CCA62C87F4}"/>
                </a:ext>
              </a:extLst>
            </p:cNvPr>
            <p:cNvSpPr txBox="1"/>
            <p:nvPr/>
          </p:nvSpPr>
          <p:spPr>
            <a:xfrm>
              <a:off x="357400" y="99919"/>
              <a:ext cx="28760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i="1" dirty="0">
                  <a:solidFill>
                    <a:srgbClr val="2E3F5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of inspiration</a:t>
              </a:r>
              <a:endParaRPr lang="zh-CN" altLang="en-US" sz="2400" b="1" i="1" dirty="0">
                <a:solidFill>
                  <a:srgbClr val="2E3F55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F36F31E-9D0A-4B61-AA4E-56D6D1EF7960}"/>
                </a:ext>
              </a:extLst>
            </p:cNvPr>
            <p:cNvSpPr/>
            <p:nvPr/>
          </p:nvSpPr>
          <p:spPr>
            <a:xfrm>
              <a:off x="182880" y="243492"/>
              <a:ext cx="174520" cy="174520"/>
            </a:xfrm>
            <a:prstGeom prst="ellipse">
              <a:avLst/>
            </a:prstGeom>
            <a:solidFill>
              <a:srgbClr val="2E3F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7C166ACF-85DF-4D34-9548-581C8D906238}"/>
              </a:ext>
            </a:extLst>
          </p:cNvPr>
          <p:cNvSpPr/>
          <p:nvPr/>
        </p:nvSpPr>
        <p:spPr>
          <a:xfrm flipH="1">
            <a:off x="1382817" y="6530831"/>
            <a:ext cx="7766446" cy="327169"/>
          </a:xfrm>
          <a:custGeom>
            <a:avLst/>
            <a:gdLst>
              <a:gd name="connsiteX0" fmla="*/ 2552410 w 7766446"/>
              <a:gd name="connsiteY0" fmla="*/ 217 h 327169"/>
              <a:gd name="connsiteX1" fmla="*/ 4402755 w 7766446"/>
              <a:gd name="connsiteY1" fmla="*/ 93489 h 327169"/>
              <a:gd name="connsiteX2" fmla="*/ 5784515 w 7766446"/>
              <a:gd name="connsiteY2" fmla="*/ 144289 h 327169"/>
              <a:gd name="connsiteX3" fmla="*/ 6861475 w 7766446"/>
              <a:gd name="connsiteY3" fmla="*/ 32529 h 327169"/>
              <a:gd name="connsiteX4" fmla="*/ 7636175 w 7766446"/>
              <a:gd name="connsiteY4" fmla="*/ 271289 h 327169"/>
              <a:gd name="connsiteX5" fmla="*/ 7766446 w 7766446"/>
              <a:gd name="connsiteY5" fmla="*/ 327169 h 327169"/>
              <a:gd name="connsiteX6" fmla="*/ 0 w 7766446"/>
              <a:gd name="connsiteY6" fmla="*/ 327169 h 327169"/>
              <a:gd name="connsiteX7" fmla="*/ 32753 w 7766446"/>
              <a:gd name="connsiteY7" fmla="*/ 318531 h 327169"/>
              <a:gd name="connsiteX8" fmla="*/ 2045635 w 7766446"/>
              <a:gd name="connsiteY8" fmla="*/ 12209 h 327169"/>
              <a:gd name="connsiteX9" fmla="*/ 2552410 w 7766446"/>
              <a:gd name="connsiteY9" fmla="*/ 217 h 327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66446" h="327169">
                <a:moveTo>
                  <a:pt x="2552410" y="217"/>
                </a:moveTo>
                <a:cubicBezTo>
                  <a:pt x="3360905" y="5178"/>
                  <a:pt x="4402755" y="93489"/>
                  <a:pt x="4402755" y="93489"/>
                </a:cubicBezTo>
                <a:cubicBezTo>
                  <a:pt x="5025902" y="115502"/>
                  <a:pt x="5374728" y="154449"/>
                  <a:pt x="5784515" y="144289"/>
                </a:cubicBezTo>
                <a:cubicBezTo>
                  <a:pt x="6194302" y="134129"/>
                  <a:pt x="6456768" y="-43671"/>
                  <a:pt x="6861475" y="32529"/>
                </a:cubicBezTo>
                <a:cubicBezTo>
                  <a:pt x="7063828" y="70629"/>
                  <a:pt x="7366512" y="163339"/>
                  <a:pt x="7636175" y="271289"/>
                </a:cubicBezTo>
                <a:lnTo>
                  <a:pt x="7766446" y="327169"/>
                </a:lnTo>
                <a:lnTo>
                  <a:pt x="0" y="327169"/>
                </a:lnTo>
                <a:lnTo>
                  <a:pt x="32753" y="318531"/>
                </a:lnTo>
                <a:cubicBezTo>
                  <a:pt x="557413" y="186940"/>
                  <a:pt x="1412752" y="54860"/>
                  <a:pt x="2045635" y="12209"/>
                </a:cubicBezTo>
                <a:cubicBezTo>
                  <a:pt x="2191685" y="2367"/>
                  <a:pt x="2365834" y="-927"/>
                  <a:pt x="2552410" y="217"/>
                </a:cubicBezTo>
                <a:close/>
              </a:path>
            </a:pathLst>
          </a:custGeom>
          <a:solidFill>
            <a:srgbClr val="D4B5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A3E008C8-CECC-4184-A0AF-316BDD0B3BB9}"/>
              </a:ext>
            </a:extLst>
          </p:cNvPr>
          <p:cNvGrpSpPr/>
          <p:nvPr/>
        </p:nvGrpSpPr>
        <p:grpSpPr>
          <a:xfrm>
            <a:off x="1172693" y="1282148"/>
            <a:ext cx="9299837" cy="4018666"/>
            <a:chOff x="1172693" y="1282148"/>
            <a:chExt cx="9299837" cy="4018666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8EF21214-B167-4A20-B211-67B60B363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51104" y="3429000"/>
              <a:ext cx="4121426" cy="1871814"/>
            </a:xfrm>
            <a:prstGeom prst="rect">
              <a:avLst/>
            </a:prstGeom>
          </p:spPr>
        </p:pic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64E91127-B481-4890-ADED-2EF76EC88F72}"/>
                </a:ext>
              </a:extLst>
            </p:cNvPr>
            <p:cNvGrpSpPr/>
            <p:nvPr/>
          </p:nvGrpSpPr>
          <p:grpSpPr>
            <a:xfrm>
              <a:off x="1172693" y="1282148"/>
              <a:ext cx="9299837" cy="4018666"/>
              <a:chOff x="1172693" y="1282148"/>
              <a:chExt cx="9299837" cy="4018666"/>
            </a:xfrm>
          </p:grpSpPr>
          <p:pic>
            <p:nvPicPr>
              <p:cNvPr id="10" name="图片 9">
                <a:extLst>
                  <a:ext uri="{FF2B5EF4-FFF2-40B4-BE49-F238E27FC236}">
                    <a16:creationId xmlns:a16="http://schemas.microsoft.com/office/drawing/2014/main" id="{B752FE8D-F775-4997-9BD0-3E3B806FC1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72693" y="1282148"/>
                <a:ext cx="4121426" cy="1871814"/>
              </a:xfrm>
              <a:prstGeom prst="rect">
                <a:avLst/>
              </a:prstGeom>
            </p:spPr>
          </p:pic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315A54C0-FAF1-4923-93E7-E60D04E935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51104" y="1282148"/>
                <a:ext cx="4121426" cy="1871814"/>
              </a:xfrm>
              <a:prstGeom prst="rect">
                <a:avLst/>
              </a:prstGeom>
            </p:spPr>
          </p:pic>
          <p:pic>
            <p:nvPicPr>
              <p:cNvPr id="27" name="图片 26">
                <a:extLst>
                  <a:ext uri="{FF2B5EF4-FFF2-40B4-BE49-F238E27FC236}">
                    <a16:creationId xmlns:a16="http://schemas.microsoft.com/office/drawing/2014/main" id="{8B2F585F-DCD8-45D6-9CF2-101C5049A7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72693" y="3428999"/>
                <a:ext cx="4121426" cy="1871815"/>
              </a:xfrm>
              <a:prstGeom prst="rect">
                <a:avLst/>
              </a:prstGeom>
            </p:spPr>
          </p:pic>
        </p:grp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653F9CB8-9C34-4FB6-8B0E-562C5C5B1990}"/>
              </a:ext>
            </a:extLst>
          </p:cNvPr>
          <p:cNvSpPr/>
          <p:nvPr/>
        </p:nvSpPr>
        <p:spPr>
          <a:xfrm>
            <a:off x="6192079" y="5592657"/>
            <a:ext cx="5655364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pictures from </a:t>
            </a:r>
            <a:r>
              <a:rPr lang="en-US" altLang="zh-CN" sz="36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Oppenheimer</a:t>
            </a:r>
            <a:endParaRPr lang="zh-CN" altLang="en-US" sz="36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74335B79-098A-4A5F-8D13-1A9E2527284D}"/>
              </a:ext>
            </a:extLst>
          </p:cNvPr>
          <p:cNvGrpSpPr/>
          <p:nvPr/>
        </p:nvGrpSpPr>
        <p:grpSpPr>
          <a:xfrm>
            <a:off x="844702" y="839270"/>
            <a:ext cx="9846613" cy="4323609"/>
            <a:chOff x="844702" y="839270"/>
            <a:chExt cx="9846613" cy="4323609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BD441C48-13F4-4CF9-A9F4-18854A8B36CF}"/>
                </a:ext>
              </a:extLst>
            </p:cNvPr>
            <p:cNvSpPr/>
            <p:nvPr/>
          </p:nvSpPr>
          <p:spPr>
            <a:xfrm>
              <a:off x="3862885" y="1065084"/>
              <a:ext cx="1520686" cy="1802591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141C1F3C-1FEE-4879-B614-17875E6C13D5}"/>
                </a:ext>
              </a:extLst>
            </p:cNvPr>
            <p:cNvSpPr/>
            <p:nvPr/>
          </p:nvSpPr>
          <p:spPr>
            <a:xfrm>
              <a:off x="9149263" y="839270"/>
              <a:ext cx="1520686" cy="1802591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BCCA070B-0279-48FE-B464-2209C44B4CFE}"/>
                </a:ext>
              </a:extLst>
            </p:cNvPr>
            <p:cNvSpPr/>
            <p:nvPr/>
          </p:nvSpPr>
          <p:spPr>
            <a:xfrm>
              <a:off x="844702" y="3211936"/>
              <a:ext cx="1520686" cy="1802591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4FB697C5-DCE6-4F2A-AA8F-9326E1F5B157}"/>
                </a:ext>
              </a:extLst>
            </p:cNvPr>
            <p:cNvSpPr/>
            <p:nvPr/>
          </p:nvSpPr>
          <p:spPr>
            <a:xfrm>
              <a:off x="4349904" y="3360288"/>
              <a:ext cx="1520686" cy="1802591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E160C7AC-F8C6-4FA6-98AC-5C1FF4FB9BA7}"/>
                </a:ext>
              </a:extLst>
            </p:cNvPr>
            <p:cNvSpPr/>
            <p:nvPr/>
          </p:nvSpPr>
          <p:spPr>
            <a:xfrm>
              <a:off x="6132319" y="3175057"/>
              <a:ext cx="1520686" cy="1802591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BC640398-BD55-49CD-B0A2-9C1D6ACFA5F9}"/>
                </a:ext>
              </a:extLst>
            </p:cNvPr>
            <p:cNvSpPr/>
            <p:nvPr/>
          </p:nvSpPr>
          <p:spPr>
            <a:xfrm>
              <a:off x="9170629" y="3084739"/>
              <a:ext cx="1520686" cy="1802591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2497879-A54E-4B14-9781-ADE909128B9E}"/>
              </a:ext>
            </a:extLst>
          </p:cNvPr>
          <p:cNvGrpSpPr/>
          <p:nvPr/>
        </p:nvGrpSpPr>
        <p:grpSpPr>
          <a:xfrm>
            <a:off x="2252747" y="1260480"/>
            <a:ext cx="6919413" cy="3843276"/>
            <a:chOff x="2252747" y="1260480"/>
            <a:chExt cx="6919413" cy="3843276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F28A40F0-1952-41AD-80EB-1C32645E62F0}"/>
                </a:ext>
              </a:extLst>
            </p:cNvPr>
            <p:cNvSpPr/>
            <p:nvPr/>
          </p:nvSpPr>
          <p:spPr>
            <a:xfrm>
              <a:off x="2733260" y="3280647"/>
              <a:ext cx="1520686" cy="1733880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97A7095B-6978-4373-AA86-5380242AFC48}"/>
                </a:ext>
              </a:extLst>
            </p:cNvPr>
            <p:cNvSpPr/>
            <p:nvPr/>
          </p:nvSpPr>
          <p:spPr>
            <a:xfrm>
              <a:off x="7651474" y="3369876"/>
              <a:ext cx="1520686" cy="1733880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E253B63F-D63D-4E00-B64E-5252FD645809}"/>
                </a:ext>
              </a:extLst>
            </p:cNvPr>
            <p:cNvSpPr/>
            <p:nvPr/>
          </p:nvSpPr>
          <p:spPr>
            <a:xfrm>
              <a:off x="7615263" y="1304387"/>
              <a:ext cx="1520686" cy="1733880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8D43E382-39E4-4FDE-AD64-4C78CBC55ACE}"/>
                </a:ext>
              </a:extLst>
            </p:cNvPr>
            <p:cNvSpPr/>
            <p:nvPr/>
          </p:nvSpPr>
          <p:spPr>
            <a:xfrm>
              <a:off x="2252747" y="1260480"/>
              <a:ext cx="1520686" cy="1733880"/>
            </a:xfrm>
            <a:prstGeom prst="ellipse">
              <a:avLst/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0AB2D8AB-6100-4D37-9C72-416F4CB0C28D}"/>
              </a:ext>
            </a:extLst>
          </p:cNvPr>
          <p:cNvSpPr/>
          <p:nvPr/>
        </p:nvSpPr>
        <p:spPr>
          <a:xfrm>
            <a:off x="4115019" y="261932"/>
            <a:ext cx="7770076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Enhance subject and blur background.</a:t>
            </a:r>
          </a:p>
        </p:txBody>
      </p:sp>
    </p:spTree>
    <p:extLst>
      <p:ext uri="{BB962C8B-B14F-4D97-AF65-F5344CB8AC3E}">
        <p14:creationId xmlns:p14="http://schemas.microsoft.com/office/powerpoint/2010/main" val="33548019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FF61EFE7-9347-4C54-9188-A69B03278C21}"/>
              </a:ext>
            </a:extLst>
          </p:cNvPr>
          <p:cNvGrpSpPr/>
          <p:nvPr/>
        </p:nvGrpSpPr>
        <p:grpSpPr>
          <a:xfrm>
            <a:off x="182880" y="99919"/>
            <a:ext cx="3050526" cy="461665"/>
            <a:chOff x="182880" y="99919"/>
            <a:chExt cx="3050526" cy="461665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89525525-D76C-41BA-9E86-29D4CCC41CA1}"/>
                </a:ext>
              </a:extLst>
            </p:cNvPr>
            <p:cNvSpPr txBox="1"/>
            <p:nvPr/>
          </p:nvSpPr>
          <p:spPr>
            <a:xfrm>
              <a:off x="357400" y="99919"/>
              <a:ext cx="28760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i="1" dirty="0">
                  <a:solidFill>
                    <a:srgbClr val="2E3F5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Experiment</a:t>
              </a:r>
              <a:endParaRPr lang="zh-CN" altLang="en-US" sz="2400" b="1" i="1" dirty="0">
                <a:solidFill>
                  <a:srgbClr val="2E3F55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145A2482-9997-4DD4-B639-D44A1F733E08}"/>
                </a:ext>
              </a:extLst>
            </p:cNvPr>
            <p:cNvSpPr/>
            <p:nvPr/>
          </p:nvSpPr>
          <p:spPr>
            <a:xfrm>
              <a:off x="182880" y="243492"/>
              <a:ext cx="174520" cy="174520"/>
            </a:xfrm>
            <a:prstGeom prst="ellipse">
              <a:avLst/>
            </a:prstGeom>
            <a:solidFill>
              <a:srgbClr val="2E3F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6" name="图片 25">
            <a:extLst>
              <a:ext uri="{FF2B5EF4-FFF2-40B4-BE49-F238E27FC236}">
                <a16:creationId xmlns:a16="http://schemas.microsoft.com/office/drawing/2014/main" id="{D32D7C25-C7CD-43D2-ACB0-DADC09781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714259"/>
            <a:ext cx="5928874" cy="2385267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3F8EAE1B-B5AD-4072-A630-92109F50C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3321469"/>
            <a:ext cx="5928874" cy="2068406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AEFE564E-B12D-4309-AEF6-AEF999DCFF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3129" y="3669194"/>
            <a:ext cx="5822185" cy="1729890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F5EC4CB9-D00D-4802-AEF5-FC6E202BDE59}"/>
              </a:ext>
            </a:extLst>
          </p:cNvPr>
          <p:cNvSpPr/>
          <p:nvPr/>
        </p:nvSpPr>
        <p:spPr>
          <a:xfrm>
            <a:off x="5928873" y="492316"/>
            <a:ext cx="5958020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step1</a:t>
            </a:r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:Set up a two-dimensional FIR</a:t>
            </a:r>
          </a:p>
          <a:p>
            <a:pPr algn="ctr"/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filter to eliminate noise.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F922E93B-D69F-46E3-A293-DEAF66C8E296}"/>
              </a:ext>
            </a:extLst>
          </p:cNvPr>
          <p:cNvSpPr/>
          <p:nvPr/>
        </p:nvSpPr>
        <p:spPr>
          <a:xfrm>
            <a:off x="5801361" y="2647739"/>
            <a:ext cx="6390640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step2</a:t>
            </a:r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Create a portrait mask to preserve</a:t>
            </a:r>
          </a:p>
          <a:p>
            <a:pPr algn="ctr"/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the portrait information.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FED19CAE-BA34-4694-ADEB-A5AB239E071D}"/>
              </a:ext>
            </a:extLst>
          </p:cNvPr>
          <p:cNvSpPr/>
          <p:nvPr/>
        </p:nvSpPr>
        <p:spPr>
          <a:xfrm>
            <a:off x="491499" y="5535326"/>
            <a:ext cx="10619723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step3</a:t>
            </a:r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:Perform IIR filtering on various colors in the background and combine it with the results of FIR filtering to achieve a blurring effect.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0557134B-7549-4912-83DE-785767F170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1458916"/>
            <a:ext cx="5829805" cy="118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4635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FF61EFE7-9347-4C54-9188-A69B03278C21}"/>
              </a:ext>
            </a:extLst>
          </p:cNvPr>
          <p:cNvGrpSpPr/>
          <p:nvPr/>
        </p:nvGrpSpPr>
        <p:grpSpPr>
          <a:xfrm>
            <a:off x="182880" y="99919"/>
            <a:ext cx="3050526" cy="461665"/>
            <a:chOff x="182880" y="99919"/>
            <a:chExt cx="3050526" cy="461665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89525525-D76C-41BA-9E86-29D4CCC41CA1}"/>
                </a:ext>
              </a:extLst>
            </p:cNvPr>
            <p:cNvSpPr txBox="1"/>
            <p:nvPr/>
          </p:nvSpPr>
          <p:spPr>
            <a:xfrm>
              <a:off x="357400" y="99919"/>
              <a:ext cx="28760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i="1" dirty="0">
                  <a:solidFill>
                    <a:srgbClr val="2E3F5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Experimental results</a:t>
              </a:r>
              <a:endParaRPr lang="zh-CN" altLang="en-US" sz="2400" b="1" i="1" dirty="0">
                <a:solidFill>
                  <a:srgbClr val="2E3F55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145A2482-9997-4DD4-B639-D44A1F733E08}"/>
                </a:ext>
              </a:extLst>
            </p:cNvPr>
            <p:cNvSpPr/>
            <p:nvPr/>
          </p:nvSpPr>
          <p:spPr>
            <a:xfrm>
              <a:off x="182880" y="243492"/>
              <a:ext cx="174520" cy="174520"/>
            </a:xfrm>
            <a:prstGeom prst="ellipse">
              <a:avLst/>
            </a:prstGeom>
            <a:solidFill>
              <a:srgbClr val="2E3F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3EA4D2-5AA4-4E8D-9F7C-4335A0181FE2}"/>
              </a:ext>
            </a:extLst>
          </p:cNvPr>
          <p:cNvSpPr/>
          <p:nvPr/>
        </p:nvSpPr>
        <p:spPr>
          <a:xfrm flipH="1" flipV="1">
            <a:off x="8856134" y="3589866"/>
            <a:ext cx="3335866" cy="3279795"/>
          </a:xfrm>
          <a:custGeom>
            <a:avLst/>
            <a:gdLst>
              <a:gd name="connsiteX0" fmla="*/ 0 w 4052262"/>
              <a:gd name="connsiteY0" fmla="*/ 0 h 3016345"/>
              <a:gd name="connsiteX1" fmla="*/ 4052262 w 4052262"/>
              <a:gd name="connsiteY1" fmla="*/ 0 h 3016345"/>
              <a:gd name="connsiteX2" fmla="*/ 3939818 w 4052262"/>
              <a:gd name="connsiteY2" fmla="*/ 42030 h 3016345"/>
              <a:gd name="connsiteX3" fmla="*/ 2418080 w 4052262"/>
              <a:gd name="connsiteY3" fmla="*/ 762001 h 3016345"/>
              <a:gd name="connsiteX4" fmla="*/ 1503680 w 4052262"/>
              <a:gd name="connsiteY4" fmla="*/ 1899921 h 3016345"/>
              <a:gd name="connsiteX5" fmla="*/ 77467 w 4052262"/>
              <a:gd name="connsiteY5" fmla="*/ 3016345 h 3016345"/>
              <a:gd name="connsiteX6" fmla="*/ 0 w 4052262"/>
              <a:gd name="connsiteY6" fmla="*/ 3015938 h 3016345"/>
              <a:gd name="connsiteX7" fmla="*/ 0 w 4052262"/>
              <a:gd name="connsiteY7" fmla="*/ 0 h 301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52262" h="3016345">
                <a:moveTo>
                  <a:pt x="0" y="0"/>
                </a:moveTo>
                <a:lnTo>
                  <a:pt x="4052262" y="0"/>
                </a:lnTo>
                <a:lnTo>
                  <a:pt x="3939818" y="42030"/>
                </a:lnTo>
                <a:cubicBezTo>
                  <a:pt x="3347561" y="268447"/>
                  <a:pt x="2797810" y="501651"/>
                  <a:pt x="2418080" y="762001"/>
                </a:cubicBezTo>
                <a:cubicBezTo>
                  <a:pt x="1911773" y="1109134"/>
                  <a:pt x="1930400" y="1539241"/>
                  <a:pt x="1503680" y="1899921"/>
                </a:cubicBezTo>
                <a:cubicBezTo>
                  <a:pt x="1156970" y="2192974"/>
                  <a:pt x="472665" y="2961119"/>
                  <a:pt x="77467" y="3016345"/>
                </a:cubicBezTo>
                <a:lnTo>
                  <a:pt x="0" y="3015938"/>
                </a:lnTo>
                <a:lnTo>
                  <a:pt x="0" y="0"/>
                </a:lnTo>
                <a:close/>
              </a:path>
            </a:pathLst>
          </a:custGeom>
          <a:solidFill>
            <a:srgbClr val="2E3F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1993258-09D3-43EA-AEE6-815AE34B3EEE}"/>
              </a:ext>
            </a:extLst>
          </p:cNvPr>
          <p:cNvGrpSpPr/>
          <p:nvPr/>
        </p:nvGrpSpPr>
        <p:grpSpPr>
          <a:xfrm>
            <a:off x="182880" y="561584"/>
            <a:ext cx="11800869" cy="6196497"/>
            <a:chOff x="182880" y="561584"/>
            <a:chExt cx="11800869" cy="6196497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57ED35C8-E8D3-461B-92DC-A988C2640C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2880" y="561584"/>
              <a:ext cx="5345469" cy="3471890"/>
            </a:xfrm>
            <a:prstGeom prst="rect">
              <a:avLst/>
            </a:prstGeom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60DFFD7E-9AF7-4034-9501-7A4D77D2C4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28272" y="873121"/>
              <a:ext cx="6155477" cy="2848815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A3DF5F12-2C98-4190-9F61-5E1B487F3B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4095" y="4121591"/>
              <a:ext cx="3782254" cy="2636490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77952961-1564-43BD-99DE-74C0B9BDEA5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489919" y="4361512"/>
              <a:ext cx="4732430" cy="2156647"/>
            </a:xfrm>
            <a:prstGeom prst="rect">
              <a:avLst/>
            </a:prstGeom>
          </p:spPr>
        </p:pic>
      </p:grp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726F7EFA-9F44-4A26-BEC8-53550CE9B57F}"/>
              </a:ext>
            </a:extLst>
          </p:cNvPr>
          <p:cNvCxnSpPr/>
          <p:nvPr/>
        </p:nvCxnSpPr>
        <p:spPr>
          <a:xfrm flipH="1">
            <a:off x="2305878" y="4572000"/>
            <a:ext cx="3222471" cy="1987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084AAA1C-3DFF-4968-8ED3-07E9DD12669E}"/>
              </a:ext>
            </a:extLst>
          </p:cNvPr>
          <p:cNvCxnSpPr/>
          <p:nvPr/>
        </p:nvCxnSpPr>
        <p:spPr>
          <a:xfrm>
            <a:off x="5528349" y="4568496"/>
            <a:ext cx="1917304" cy="4607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3E511444-0022-4FD0-82BC-3C100AAADF46}"/>
              </a:ext>
            </a:extLst>
          </p:cNvPr>
          <p:cNvSpPr txBox="1"/>
          <p:nvPr/>
        </p:nvSpPr>
        <p:spPr>
          <a:xfrm>
            <a:off x="4647641" y="4165656"/>
            <a:ext cx="1842278" cy="400110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frequency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B152D2B3-CB30-4541-B7D7-6A86BDA05B53}"/>
              </a:ext>
            </a:extLst>
          </p:cNvPr>
          <p:cNvCxnSpPr>
            <a:cxnSpLocks/>
          </p:cNvCxnSpPr>
          <p:nvPr/>
        </p:nvCxnSpPr>
        <p:spPr>
          <a:xfrm flipH="1" flipV="1">
            <a:off x="3816627" y="5456583"/>
            <a:ext cx="1885455" cy="83983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33D2DD25-D866-4163-B5BA-7209D70BADA1}"/>
              </a:ext>
            </a:extLst>
          </p:cNvPr>
          <p:cNvCxnSpPr>
            <a:cxnSpLocks/>
          </p:cNvCxnSpPr>
          <p:nvPr/>
        </p:nvCxnSpPr>
        <p:spPr>
          <a:xfrm flipV="1">
            <a:off x="5702082" y="5456583"/>
            <a:ext cx="4386135" cy="83983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A459AC60-8E49-4A23-B838-47511D4C0C8F}"/>
              </a:ext>
            </a:extLst>
          </p:cNvPr>
          <p:cNvSpPr txBox="1"/>
          <p:nvPr/>
        </p:nvSpPr>
        <p:spPr>
          <a:xfrm>
            <a:off x="4710968" y="6304297"/>
            <a:ext cx="1778952" cy="4001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frequency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21A859F0-4A38-4A20-BB36-6DF62BE6A9A5}"/>
              </a:ext>
            </a:extLst>
          </p:cNvPr>
          <p:cNvGrpSpPr/>
          <p:nvPr/>
        </p:nvGrpSpPr>
        <p:grpSpPr>
          <a:xfrm>
            <a:off x="1208994" y="126137"/>
            <a:ext cx="10675002" cy="2638509"/>
            <a:chOff x="1208994" y="126137"/>
            <a:chExt cx="10675002" cy="2638509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FC9067C5-761C-43D4-BBAF-DC8C932028C3}"/>
                </a:ext>
              </a:extLst>
            </p:cNvPr>
            <p:cNvGrpSpPr/>
            <p:nvPr/>
          </p:nvGrpSpPr>
          <p:grpSpPr>
            <a:xfrm>
              <a:off x="1208994" y="418012"/>
              <a:ext cx="10675002" cy="2346634"/>
              <a:chOff x="1208994" y="418012"/>
              <a:chExt cx="10675002" cy="2346634"/>
            </a:xfrm>
          </p:grpSpPr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C0532F5F-40A8-4ABE-9DB0-4CE8974250AB}"/>
                  </a:ext>
                </a:extLst>
              </p:cNvPr>
              <p:cNvSpPr/>
              <p:nvPr/>
            </p:nvSpPr>
            <p:spPr>
              <a:xfrm>
                <a:off x="3816626" y="418012"/>
                <a:ext cx="1172817" cy="1023162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49924293-BBE4-4423-9569-420FB31A3BD9}"/>
                  </a:ext>
                </a:extLst>
              </p:cNvPr>
              <p:cNvSpPr/>
              <p:nvPr/>
            </p:nvSpPr>
            <p:spPr>
              <a:xfrm>
                <a:off x="1208994" y="418012"/>
                <a:ext cx="1172817" cy="1023162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371B13FA-E062-4FA6-B7CD-5CC87850E289}"/>
                  </a:ext>
                </a:extLst>
              </p:cNvPr>
              <p:cNvSpPr/>
              <p:nvPr/>
            </p:nvSpPr>
            <p:spPr>
              <a:xfrm>
                <a:off x="2096889" y="1759266"/>
                <a:ext cx="569843" cy="934237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1F10A7E1-B7CF-4061-ADAE-3B4DB911D05C}"/>
                  </a:ext>
                </a:extLst>
              </p:cNvPr>
              <p:cNvSpPr/>
              <p:nvPr/>
            </p:nvSpPr>
            <p:spPr>
              <a:xfrm>
                <a:off x="4777710" y="1830409"/>
                <a:ext cx="569843" cy="934237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椭圆 32">
                <a:extLst>
                  <a:ext uri="{FF2B5EF4-FFF2-40B4-BE49-F238E27FC236}">
                    <a16:creationId xmlns:a16="http://schemas.microsoft.com/office/drawing/2014/main" id="{B08D8BF8-E3BB-479A-A16C-699E204CACFC}"/>
                  </a:ext>
                </a:extLst>
              </p:cNvPr>
              <p:cNvSpPr/>
              <p:nvPr/>
            </p:nvSpPr>
            <p:spPr>
              <a:xfrm>
                <a:off x="7686363" y="1363290"/>
                <a:ext cx="1169771" cy="1121493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90E5A54F-4CA7-49F1-92A3-F0F79205C69D}"/>
                  </a:ext>
                </a:extLst>
              </p:cNvPr>
              <p:cNvSpPr/>
              <p:nvPr/>
            </p:nvSpPr>
            <p:spPr>
              <a:xfrm>
                <a:off x="10714225" y="1355085"/>
                <a:ext cx="1169771" cy="1121493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531A4A26-374C-487E-BB2D-BC8313923A70}"/>
                </a:ext>
              </a:extLst>
            </p:cNvPr>
            <p:cNvSpPr/>
            <p:nvPr/>
          </p:nvSpPr>
          <p:spPr>
            <a:xfrm>
              <a:off x="5528350" y="126137"/>
              <a:ext cx="6039032" cy="52322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28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+mj-ea"/>
                  <a:cs typeface="Times New Roman" panose="02020603050405020304" pitchFamily="18" charset="0"/>
                </a:rPr>
                <a:t>The background has been blurred</a:t>
              </a:r>
              <a:r>
                <a:rPr lang="zh-CN" altLang="en-US" sz="28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ea typeface="+mj-ea"/>
                  <a:cs typeface="Times New Roman" panose="02020603050405020304" pitchFamily="18" charset="0"/>
                </a:rPr>
                <a:t>√</a:t>
              </a:r>
              <a:endParaRPr lang="zh-CN" altLang="en-US" sz="2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+mj-ea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C6EC0D93-0710-40BE-AD57-DD19145E7E79}"/>
              </a:ext>
            </a:extLst>
          </p:cNvPr>
          <p:cNvGrpSpPr/>
          <p:nvPr/>
        </p:nvGrpSpPr>
        <p:grpSpPr>
          <a:xfrm>
            <a:off x="708188" y="34781"/>
            <a:ext cx="11541497" cy="3006593"/>
            <a:chOff x="708188" y="34781"/>
            <a:chExt cx="11541497" cy="3006593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C1A5AEF8-A0BD-42BA-B5F8-462896E1EAA7}"/>
                </a:ext>
              </a:extLst>
            </p:cNvPr>
            <p:cNvGrpSpPr/>
            <p:nvPr/>
          </p:nvGrpSpPr>
          <p:grpSpPr>
            <a:xfrm>
              <a:off x="708188" y="1211239"/>
              <a:ext cx="10110203" cy="1830135"/>
              <a:chOff x="708188" y="1211239"/>
              <a:chExt cx="10110203" cy="1830135"/>
            </a:xfrm>
          </p:grpSpPr>
          <p:sp>
            <p:nvSpPr>
              <p:cNvPr id="36" name="椭圆 35">
                <a:extLst>
                  <a:ext uri="{FF2B5EF4-FFF2-40B4-BE49-F238E27FC236}">
                    <a16:creationId xmlns:a16="http://schemas.microsoft.com/office/drawing/2014/main" id="{17FCD20E-6CE0-4042-BE95-ACC66655E30D}"/>
                  </a:ext>
                </a:extLst>
              </p:cNvPr>
              <p:cNvSpPr/>
              <p:nvPr/>
            </p:nvSpPr>
            <p:spPr>
              <a:xfrm>
                <a:off x="3399183" y="1212574"/>
                <a:ext cx="1480930" cy="1828800"/>
              </a:xfrm>
              <a:prstGeom prst="ellipse">
                <a:avLst/>
              </a:prstGeom>
              <a:noFill/>
              <a:ln w="285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0512426C-F26E-4C6A-A580-8F174EC5D9E2}"/>
                  </a:ext>
                </a:extLst>
              </p:cNvPr>
              <p:cNvSpPr/>
              <p:nvPr/>
            </p:nvSpPr>
            <p:spPr>
              <a:xfrm>
                <a:off x="708188" y="1211239"/>
                <a:ext cx="1480930" cy="1828800"/>
              </a:xfrm>
              <a:prstGeom prst="ellipse">
                <a:avLst/>
              </a:prstGeom>
              <a:noFill/>
              <a:ln w="285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150DD629-4BD4-4142-9B22-E3BF3081F4B5}"/>
                  </a:ext>
                </a:extLst>
              </p:cNvPr>
              <p:cNvSpPr/>
              <p:nvPr/>
            </p:nvSpPr>
            <p:spPr>
              <a:xfrm>
                <a:off x="6517570" y="1611630"/>
                <a:ext cx="1169771" cy="1198479"/>
              </a:xfrm>
              <a:prstGeom prst="ellipse">
                <a:avLst/>
              </a:prstGeom>
              <a:noFill/>
              <a:ln w="285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椭圆 38">
                <a:extLst>
                  <a:ext uri="{FF2B5EF4-FFF2-40B4-BE49-F238E27FC236}">
                    <a16:creationId xmlns:a16="http://schemas.microsoft.com/office/drawing/2014/main" id="{E63C246D-B306-4283-A59D-15B218A5F756}"/>
                  </a:ext>
                </a:extLst>
              </p:cNvPr>
              <p:cNvSpPr/>
              <p:nvPr/>
            </p:nvSpPr>
            <p:spPr>
              <a:xfrm>
                <a:off x="9648620" y="1611630"/>
                <a:ext cx="1169771" cy="1198479"/>
              </a:xfrm>
              <a:prstGeom prst="ellipse">
                <a:avLst/>
              </a:prstGeom>
              <a:noFill/>
              <a:ln w="285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24A5EAD2-5739-44EA-B6D6-BB06B637F3F9}"/>
                </a:ext>
              </a:extLst>
            </p:cNvPr>
            <p:cNvSpPr/>
            <p:nvPr/>
          </p:nvSpPr>
          <p:spPr>
            <a:xfrm>
              <a:off x="3734212" y="34781"/>
              <a:ext cx="8515473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32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The main subject stands out more clearly </a:t>
              </a:r>
              <a:r>
                <a:rPr lang="zh-CN" altLang="en-US" sz="32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√</a:t>
              </a:r>
              <a:endParaRPr lang="zh-CN" altLang="en-US" sz="32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89032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8" grpId="1" animBg="1"/>
      <p:bldP spid="6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FF61EFE7-9347-4C54-9188-A69B03278C21}"/>
              </a:ext>
            </a:extLst>
          </p:cNvPr>
          <p:cNvGrpSpPr/>
          <p:nvPr/>
        </p:nvGrpSpPr>
        <p:grpSpPr>
          <a:xfrm>
            <a:off x="182880" y="99919"/>
            <a:ext cx="3050526" cy="461665"/>
            <a:chOff x="182880" y="99919"/>
            <a:chExt cx="3050526" cy="461665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89525525-D76C-41BA-9E86-29D4CCC41CA1}"/>
                </a:ext>
              </a:extLst>
            </p:cNvPr>
            <p:cNvSpPr txBox="1"/>
            <p:nvPr/>
          </p:nvSpPr>
          <p:spPr>
            <a:xfrm>
              <a:off x="357400" y="99919"/>
              <a:ext cx="28760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i="1" dirty="0">
                  <a:solidFill>
                    <a:srgbClr val="2E3F5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Judging Criteria</a:t>
              </a:r>
              <a:endParaRPr lang="zh-CN" altLang="en-US" sz="2400" b="1" i="1" dirty="0">
                <a:solidFill>
                  <a:srgbClr val="2E3F55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" name="椭圆 1">
              <a:extLst>
                <a:ext uri="{FF2B5EF4-FFF2-40B4-BE49-F238E27FC236}">
                  <a16:creationId xmlns:a16="http://schemas.microsoft.com/office/drawing/2014/main" id="{145A2482-9997-4DD4-B639-D44A1F733E08}"/>
                </a:ext>
              </a:extLst>
            </p:cNvPr>
            <p:cNvSpPr/>
            <p:nvPr/>
          </p:nvSpPr>
          <p:spPr>
            <a:xfrm>
              <a:off x="182880" y="243492"/>
              <a:ext cx="174520" cy="174520"/>
            </a:xfrm>
            <a:prstGeom prst="ellipse">
              <a:avLst/>
            </a:prstGeom>
            <a:solidFill>
              <a:srgbClr val="2E3F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93EA4D2-5AA4-4E8D-9F7C-4335A0181FE2}"/>
              </a:ext>
            </a:extLst>
          </p:cNvPr>
          <p:cNvSpPr/>
          <p:nvPr/>
        </p:nvSpPr>
        <p:spPr>
          <a:xfrm flipH="1" flipV="1">
            <a:off x="8856134" y="3589866"/>
            <a:ext cx="3335866" cy="3279795"/>
          </a:xfrm>
          <a:custGeom>
            <a:avLst/>
            <a:gdLst>
              <a:gd name="connsiteX0" fmla="*/ 0 w 4052262"/>
              <a:gd name="connsiteY0" fmla="*/ 0 h 3016345"/>
              <a:gd name="connsiteX1" fmla="*/ 4052262 w 4052262"/>
              <a:gd name="connsiteY1" fmla="*/ 0 h 3016345"/>
              <a:gd name="connsiteX2" fmla="*/ 3939818 w 4052262"/>
              <a:gd name="connsiteY2" fmla="*/ 42030 h 3016345"/>
              <a:gd name="connsiteX3" fmla="*/ 2418080 w 4052262"/>
              <a:gd name="connsiteY3" fmla="*/ 762001 h 3016345"/>
              <a:gd name="connsiteX4" fmla="*/ 1503680 w 4052262"/>
              <a:gd name="connsiteY4" fmla="*/ 1899921 h 3016345"/>
              <a:gd name="connsiteX5" fmla="*/ 77467 w 4052262"/>
              <a:gd name="connsiteY5" fmla="*/ 3016345 h 3016345"/>
              <a:gd name="connsiteX6" fmla="*/ 0 w 4052262"/>
              <a:gd name="connsiteY6" fmla="*/ 3015938 h 3016345"/>
              <a:gd name="connsiteX7" fmla="*/ 0 w 4052262"/>
              <a:gd name="connsiteY7" fmla="*/ 0 h 3016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52262" h="3016345">
                <a:moveTo>
                  <a:pt x="0" y="0"/>
                </a:moveTo>
                <a:lnTo>
                  <a:pt x="4052262" y="0"/>
                </a:lnTo>
                <a:lnTo>
                  <a:pt x="3939818" y="42030"/>
                </a:lnTo>
                <a:cubicBezTo>
                  <a:pt x="3347561" y="268447"/>
                  <a:pt x="2797810" y="501651"/>
                  <a:pt x="2418080" y="762001"/>
                </a:cubicBezTo>
                <a:cubicBezTo>
                  <a:pt x="1911773" y="1109134"/>
                  <a:pt x="1930400" y="1539241"/>
                  <a:pt x="1503680" y="1899921"/>
                </a:cubicBezTo>
                <a:cubicBezTo>
                  <a:pt x="1156970" y="2192974"/>
                  <a:pt x="472665" y="2961119"/>
                  <a:pt x="77467" y="3016345"/>
                </a:cubicBezTo>
                <a:lnTo>
                  <a:pt x="0" y="3015938"/>
                </a:lnTo>
                <a:lnTo>
                  <a:pt x="0" y="0"/>
                </a:lnTo>
                <a:close/>
              </a:path>
            </a:pathLst>
          </a:custGeom>
          <a:solidFill>
            <a:srgbClr val="2E3F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AC766C5-B13E-457A-ACCF-E5AF092DD4D7}"/>
              </a:ext>
            </a:extLst>
          </p:cNvPr>
          <p:cNvGrpSpPr/>
          <p:nvPr/>
        </p:nvGrpSpPr>
        <p:grpSpPr>
          <a:xfrm>
            <a:off x="182880" y="705157"/>
            <a:ext cx="11802879" cy="6164504"/>
            <a:chOff x="182880" y="705157"/>
            <a:chExt cx="11802879" cy="6164504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37C8AF3-681A-4B29-9448-3B7472CAC7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2880" y="705157"/>
              <a:ext cx="11802879" cy="3475021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C35E6291-7CE1-4787-81CE-901542C7A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6957" y="4180178"/>
              <a:ext cx="4763512" cy="2633578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6E1943B0-C87E-4A1C-9986-5E7F16DE6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86757" y="3868239"/>
              <a:ext cx="4338754" cy="3001422"/>
            </a:xfrm>
            <a:prstGeom prst="rect">
              <a:avLst/>
            </a:prstGeom>
          </p:spPr>
        </p:pic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2DD7C59A-09F6-4E17-A0BF-34368C64B3F6}"/>
              </a:ext>
            </a:extLst>
          </p:cNvPr>
          <p:cNvSpPr/>
          <p:nvPr/>
        </p:nvSpPr>
        <p:spPr>
          <a:xfrm>
            <a:off x="6584819" y="69386"/>
            <a:ext cx="4517190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——Estimate the aperture value using a brightness histogram</a:t>
            </a:r>
            <a:endParaRPr lang="zh-CN" alt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DABCAC50-264E-415F-8893-72183876F6C8}"/>
              </a:ext>
            </a:extLst>
          </p:cNvPr>
          <p:cNvSpPr/>
          <p:nvPr/>
        </p:nvSpPr>
        <p:spPr>
          <a:xfrm>
            <a:off x="7927274" y="4354196"/>
            <a:ext cx="1331843" cy="153062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27BFECC4-F8BE-42F4-B45C-E65239AEE7D2}"/>
              </a:ext>
            </a:extLst>
          </p:cNvPr>
          <p:cNvSpPr/>
          <p:nvPr/>
        </p:nvSpPr>
        <p:spPr>
          <a:xfrm>
            <a:off x="9972261" y="4344490"/>
            <a:ext cx="1331843" cy="153062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F31410EC-1D9D-4E7D-AEF3-B56B0116407C}"/>
              </a:ext>
            </a:extLst>
          </p:cNvPr>
          <p:cNvCxnSpPr>
            <a:endCxn id="11" idx="2"/>
          </p:cNvCxnSpPr>
          <p:nvPr/>
        </p:nvCxnSpPr>
        <p:spPr>
          <a:xfrm flipV="1">
            <a:off x="6054401" y="5119509"/>
            <a:ext cx="1872873" cy="3774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9103D211-AB26-4375-BDB5-62F2EB5D4413}"/>
              </a:ext>
            </a:extLst>
          </p:cNvPr>
          <p:cNvCxnSpPr/>
          <p:nvPr/>
        </p:nvCxnSpPr>
        <p:spPr>
          <a:xfrm>
            <a:off x="6084319" y="5496967"/>
            <a:ext cx="3964142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893971CB-5BF9-4A0F-8EFF-9B01EB39185E}"/>
              </a:ext>
            </a:extLst>
          </p:cNvPr>
          <p:cNvSpPr txBox="1"/>
          <p:nvPr/>
        </p:nvSpPr>
        <p:spPr>
          <a:xfrm>
            <a:off x="1876191" y="4294195"/>
            <a:ext cx="4178210" cy="163121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When other conditions are fixed, reducing the aperture value will result in a better bokeh effect, and the overall brightness histogram will shift to the right.</a:t>
            </a:r>
            <a:endParaRPr lang="zh-CN" altLang="en-US" sz="2000" b="1" dirty="0">
              <a:latin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32026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  <p:bldP spid="41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FF61EFE7-9347-4C54-9188-A69B03278C21}"/>
              </a:ext>
            </a:extLst>
          </p:cNvPr>
          <p:cNvGrpSpPr/>
          <p:nvPr/>
        </p:nvGrpSpPr>
        <p:grpSpPr>
          <a:xfrm>
            <a:off x="182880" y="99919"/>
            <a:ext cx="3050526" cy="461665"/>
            <a:chOff x="182880" y="99919"/>
            <a:chExt cx="3050526" cy="461665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9525525-D76C-41BA-9E86-29D4CCC41CA1}"/>
                </a:ext>
              </a:extLst>
            </p:cNvPr>
            <p:cNvSpPr txBox="1"/>
            <p:nvPr/>
          </p:nvSpPr>
          <p:spPr>
            <a:xfrm>
              <a:off x="357400" y="99919"/>
              <a:ext cx="28760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i="1" dirty="0">
                  <a:solidFill>
                    <a:srgbClr val="2E3F55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Hassles</a:t>
              </a:r>
              <a:endParaRPr lang="zh-CN" altLang="en-US" sz="2400" b="1" i="1" dirty="0">
                <a:solidFill>
                  <a:srgbClr val="2E3F55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145A2482-9997-4DD4-B639-D44A1F733E08}"/>
                </a:ext>
              </a:extLst>
            </p:cNvPr>
            <p:cNvSpPr/>
            <p:nvPr/>
          </p:nvSpPr>
          <p:spPr>
            <a:xfrm>
              <a:off x="182880" y="243492"/>
              <a:ext cx="174520" cy="174520"/>
            </a:xfrm>
            <a:prstGeom prst="ellipse">
              <a:avLst/>
            </a:prstGeom>
            <a:solidFill>
              <a:srgbClr val="2E3F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CFB13B06-4391-4DF6-9436-32198C286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463" y="1970055"/>
            <a:ext cx="6371073" cy="2917889"/>
          </a:xfrm>
          <a:prstGeom prst="rect">
            <a:avLst/>
          </a:prstGeom>
        </p:spPr>
      </p:pic>
      <p:sp>
        <p:nvSpPr>
          <p:cNvPr id="28" name="椭圆 27">
            <a:extLst>
              <a:ext uri="{FF2B5EF4-FFF2-40B4-BE49-F238E27FC236}">
                <a16:creationId xmlns:a16="http://schemas.microsoft.com/office/drawing/2014/main" id="{75ED2702-D706-4D1C-B1DE-FEFA702F58AA}"/>
              </a:ext>
            </a:extLst>
          </p:cNvPr>
          <p:cNvSpPr/>
          <p:nvPr/>
        </p:nvSpPr>
        <p:spPr>
          <a:xfrm>
            <a:off x="2811072" y="3778479"/>
            <a:ext cx="2437090" cy="934237"/>
          </a:xfrm>
          <a:prstGeom prst="ellipse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F64BBAB1-C33B-4B09-85CB-273EC52BA449}"/>
              </a:ext>
            </a:extLst>
          </p:cNvPr>
          <p:cNvSpPr/>
          <p:nvPr/>
        </p:nvSpPr>
        <p:spPr>
          <a:xfrm>
            <a:off x="6095999" y="3720412"/>
            <a:ext cx="2437090" cy="934237"/>
          </a:xfrm>
          <a:prstGeom prst="ellipse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2E446131-8DB1-4733-88CA-FBDC42A5B8D3}"/>
              </a:ext>
            </a:extLst>
          </p:cNvPr>
          <p:cNvSpPr/>
          <p:nvPr/>
        </p:nvSpPr>
        <p:spPr>
          <a:xfrm>
            <a:off x="5883141" y="5064491"/>
            <a:ext cx="479810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Cannot be recognized well……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2" name="图形 31" descr="哭泣的脸，没有填充">
            <a:extLst>
              <a:ext uri="{FF2B5EF4-FFF2-40B4-BE49-F238E27FC236}">
                <a16:creationId xmlns:a16="http://schemas.microsoft.com/office/drawing/2014/main" id="{F7E1ED1E-E1F5-4C01-A580-DD0551ED41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81249" y="5130511"/>
            <a:ext cx="914400" cy="914400"/>
          </a:xfrm>
          <a:prstGeom prst="rect">
            <a:avLst/>
          </a:prstGeom>
        </p:spPr>
      </p:pic>
      <p:pic>
        <p:nvPicPr>
          <p:cNvPr id="34" name="图形 33" descr="有想法的人">
            <a:extLst>
              <a:ext uri="{FF2B5EF4-FFF2-40B4-BE49-F238E27FC236}">
                <a16:creationId xmlns:a16="http://schemas.microsoft.com/office/drawing/2014/main" id="{872E9249-7583-4108-BFA4-0C7D0AD385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0140" y="5587711"/>
            <a:ext cx="914400" cy="914400"/>
          </a:xfrm>
          <a:prstGeom prst="rect">
            <a:avLst/>
          </a:prstGeom>
        </p:spPr>
      </p:pic>
      <p:sp>
        <p:nvSpPr>
          <p:cNvPr id="35" name="矩形 34">
            <a:extLst>
              <a:ext uri="{FF2B5EF4-FFF2-40B4-BE49-F238E27FC236}">
                <a16:creationId xmlns:a16="http://schemas.microsoft.com/office/drawing/2014/main" id="{D44441A6-617C-43AA-872D-ACE1F620E8C3}"/>
              </a:ext>
            </a:extLst>
          </p:cNvPr>
          <p:cNvSpPr/>
          <p:nvPr/>
        </p:nvSpPr>
        <p:spPr>
          <a:xfrm>
            <a:off x="1314322" y="5783301"/>
            <a:ext cx="443903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How to deal with this issue?</a:t>
            </a:r>
            <a:endParaRPr lang="zh-CN" alt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58597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1C4DE0AA-5ADF-4267-A8D8-3A812B80386D}"/>
              </a:ext>
            </a:extLst>
          </p:cNvPr>
          <p:cNvSpPr/>
          <p:nvPr/>
        </p:nvSpPr>
        <p:spPr>
          <a:xfrm>
            <a:off x="2178" y="2665557"/>
            <a:ext cx="189412" cy="1526884"/>
          </a:xfrm>
          <a:prstGeom prst="rect">
            <a:avLst/>
          </a:prstGeom>
          <a:solidFill>
            <a:srgbClr val="2E3F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299A558C-509E-4EBB-B79A-3F4B7E24CBA6}"/>
              </a:ext>
            </a:extLst>
          </p:cNvPr>
          <p:cNvCxnSpPr>
            <a:cxnSpLocks/>
          </p:cNvCxnSpPr>
          <p:nvPr/>
        </p:nvCxnSpPr>
        <p:spPr>
          <a:xfrm>
            <a:off x="191590" y="3444238"/>
            <a:ext cx="1357447" cy="0"/>
          </a:xfrm>
          <a:prstGeom prst="line">
            <a:avLst/>
          </a:prstGeom>
          <a:ln w="28575">
            <a:solidFill>
              <a:srgbClr val="2E3F55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EBAF4008-6B8C-4628-AD1E-770278D56DB8}"/>
              </a:ext>
            </a:extLst>
          </p:cNvPr>
          <p:cNvSpPr/>
          <p:nvPr/>
        </p:nvSpPr>
        <p:spPr>
          <a:xfrm>
            <a:off x="12000410" y="2665557"/>
            <a:ext cx="189412" cy="1526884"/>
          </a:xfrm>
          <a:prstGeom prst="rect">
            <a:avLst/>
          </a:prstGeom>
          <a:solidFill>
            <a:srgbClr val="2E3F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D34E10A-DCF6-4D27-A239-A839848EE226}"/>
              </a:ext>
            </a:extLst>
          </p:cNvPr>
          <p:cNvCxnSpPr>
            <a:cxnSpLocks/>
          </p:cNvCxnSpPr>
          <p:nvPr/>
        </p:nvCxnSpPr>
        <p:spPr>
          <a:xfrm>
            <a:off x="10832375" y="3444238"/>
            <a:ext cx="1357447" cy="0"/>
          </a:xfrm>
          <a:prstGeom prst="line">
            <a:avLst/>
          </a:prstGeom>
          <a:ln w="28575">
            <a:solidFill>
              <a:srgbClr val="2E3F55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53EB36FD-89B3-4CCA-A9E1-F78F03EC5654}"/>
              </a:ext>
            </a:extLst>
          </p:cNvPr>
          <p:cNvSpPr/>
          <p:nvPr/>
        </p:nvSpPr>
        <p:spPr>
          <a:xfrm rot="5400000">
            <a:off x="6001293" y="5999852"/>
            <a:ext cx="189412" cy="1526884"/>
          </a:xfrm>
          <a:prstGeom prst="rect">
            <a:avLst/>
          </a:prstGeom>
          <a:solidFill>
            <a:srgbClr val="2E3F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7E86C6FF-F1AF-40AD-9FAD-EB8EE50CDE05}"/>
              </a:ext>
            </a:extLst>
          </p:cNvPr>
          <p:cNvSpPr/>
          <p:nvPr/>
        </p:nvSpPr>
        <p:spPr>
          <a:xfrm rot="5400000">
            <a:off x="5940334" y="-677622"/>
            <a:ext cx="189412" cy="1526884"/>
          </a:xfrm>
          <a:prstGeom prst="rect">
            <a:avLst/>
          </a:prstGeom>
          <a:solidFill>
            <a:srgbClr val="2E3F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C78965F-F894-4971-B654-68C47CF98587}"/>
              </a:ext>
            </a:extLst>
          </p:cNvPr>
          <p:cNvSpPr/>
          <p:nvPr/>
        </p:nvSpPr>
        <p:spPr>
          <a:xfrm>
            <a:off x="3040515" y="2967335"/>
            <a:ext cx="61109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Thanks </a:t>
            </a:r>
            <a:r>
              <a:rPr lang="en-US" altLang="zh-CN" sz="5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 listening.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97464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3000">
        <p15:prstTrans prst="drape"/>
      </p:transition>
    </mc:Choice>
    <mc:Fallback xmlns="">
      <p:transition spd="slow" advTm="3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160</Words>
  <Application>Microsoft Office PowerPoint</Application>
  <PresentationFormat>宽屏</PresentationFormat>
  <Paragraphs>31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Adobe Gothic Std B</vt:lpstr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凯 唐</dc:creator>
  <cp:lastModifiedBy>LF Kristin</cp:lastModifiedBy>
  <cp:revision>48</cp:revision>
  <dcterms:created xsi:type="dcterms:W3CDTF">2019-05-02T12:53:29Z</dcterms:created>
  <dcterms:modified xsi:type="dcterms:W3CDTF">2024-12-29T10:13:28Z</dcterms:modified>
</cp:coreProperties>
</file>

<file path=docProps/thumbnail.jpeg>
</file>